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77" r:id="rId31"/>
    <p:sldId id="278" r:id="rId32"/>
    <p:sldId id="279" r:id="rId33"/>
    <p:sldId id="280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FA7C-7748-4158-AD86-86626F723D40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2409C-F8CF-4BBD-B700-FC0AF8BB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2409C-F8CF-4BBD-B700-FC0AF8BB7A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2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2409C-F8CF-4BBD-B700-FC0AF8BB7A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2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8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4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5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2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CC9A2-2319-4E4E-8645-CF48F42437B2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40788-244A-4F73-B079-B2F1E0387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1409" y="3929564"/>
            <a:ext cx="6717475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University of Business and Technology (BUBT)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59132" y="5018579"/>
            <a:ext cx="67174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Web Based Application of Online Assistance for Emergency Situation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374511" y="4727099"/>
            <a:ext cx="7071241" cy="3034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213757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471" y="356440"/>
            <a:ext cx="4308526" cy="914400"/>
          </a:xfrm>
        </p:spPr>
        <p:txBody>
          <a:bodyPr>
            <a:normAutofit fontScale="90000"/>
          </a:bodyPr>
          <a:lstStyle/>
          <a:p>
            <a:r>
              <a:rPr lang="en-US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Bachao</a:t>
            </a:r>
            <a:b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life is important for 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29659" y="4477841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5400000">
            <a:off x="10329658" y="4477841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9314319" y="4395242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08" y="1770274"/>
            <a:ext cx="1551651" cy="1993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020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86" y="2681178"/>
            <a:ext cx="10328921" cy="3250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5200" y="1914795"/>
            <a:ext cx="429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516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2603" y="2584326"/>
            <a:ext cx="4298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 up and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for Ambulance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 Medicine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Out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74" y="1814079"/>
            <a:ext cx="6690261" cy="38742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56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86" y="2985478"/>
            <a:ext cx="7760467" cy="2987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Guest’s interface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7009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86" y="2744447"/>
            <a:ext cx="7332454" cy="3406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8772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Dialog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47" y="2701018"/>
            <a:ext cx="3243369" cy="3559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0659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Logged In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85" y="2652243"/>
            <a:ext cx="6795675" cy="3467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566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46" y="2744446"/>
            <a:ext cx="6290247" cy="331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1248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31" y="2846371"/>
            <a:ext cx="6297632" cy="3299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8962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93" y="2744446"/>
            <a:ext cx="8596655" cy="3401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9692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2744446"/>
            <a:ext cx="7698641" cy="3401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8665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0428" y="3273840"/>
            <a:ext cx="3538848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5985" y="2591777"/>
            <a:ext cx="219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Shumsuzzoha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Sunam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14153103094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82021" y="1460016"/>
            <a:ext cx="34739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2445" y="4400423"/>
            <a:ext cx="5593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Shadizzaman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University of Business and Technology (BUBT) </a:t>
            </a:r>
          </a:p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8129" y="2592043"/>
            <a:ext cx="291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Nayem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14153103103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2251" y="2591777"/>
            <a:ext cx="291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Ashraf Chowdhury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14153103128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13757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464739" y="405696"/>
            <a:ext cx="430852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Developer’s Info</a:t>
            </a:r>
            <a:endParaRPr lang="en-US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329659" y="4477841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10329658" y="4477841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>
            <a:off x="9314319" y="4395242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4142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33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68" y="2967378"/>
            <a:ext cx="7205504" cy="3178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9024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Ambulance Message History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93" y="2744446"/>
            <a:ext cx="8580930" cy="3401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6890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Message History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93" y="2744446"/>
            <a:ext cx="8580929" cy="3401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61067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6" y="2913772"/>
            <a:ext cx="6724002" cy="3231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51350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Ambulance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85" y="2658693"/>
            <a:ext cx="7277750" cy="3486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91933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Medicine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7" y="2744446"/>
            <a:ext cx="6915196" cy="3401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74398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User Info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61" y="2868516"/>
            <a:ext cx="6794346" cy="3277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0789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Ambulance Info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6" y="2853445"/>
            <a:ext cx="6769180" cy="3292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33755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Medicine Info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4" y="2840872"/>
            <a:ext cx="6825777" cy="3304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116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9045" y="415636"/>
            <a:ext cx="6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 and Log Out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04" y="2645529"/>
            <a:ext cx="7195068" cy="3491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69" y="6136941"/>
            <a:ext cx="3378831" cy="607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76035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2128652" y="1918384"/>
            <a:ext cx="6596742" cy="4791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of Project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Screenshots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Procedure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1659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21815" y="443868"/>
            <a:ext cx="331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3" name="Rectangle 22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4160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6974" y="482305"/>
            <a:ext cx="780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5200" y="1914794"/>
            <a:ext cx="523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User: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4708" y="2376459"/>
            <a:ext cx="5001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 user can view the whole website but they can not use its facilities .If they need to get the facilities then they have to be registered.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35200" y="3123306"/>
            <a:ext cx="523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4708" y="3584971"/>
            <a:ext cx="5001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 can view the whole website and also can get all facilities. For an example: They can book ambulance and medicine.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5200" y="4108191"/>
            <a:ext cx="523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User: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4708" y="4569856"/>
            <a:ext cx="5001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user have all the access of this website .They can modify anything if there needs.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76629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2748" y="454863"/>
            <a:ext cx="290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4708" y="2376459"/>
            <a:ext cx="5001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Ambulance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Medicine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Service Contact Details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75862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6833" y="415636"/>
            <a:ext cx="7643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Procedure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2127613" y="1785815"/>
            <a:ext cx="2022152" cy="103088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960736" y="2551567"/>
            <a:ext cx="2022152" cy="103088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786912" y="3340991"/>
            <a:ext cx="2022152" cy="103088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222823" y="5711214"/>
            <a:ext cx="2022152" cy="103088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613088" y="4130196"/>
            <a:ext cx="2022152" cy="103088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454940" y="4914903"/>
            <a:ext cx="2022152" cy="103088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7430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5200" y="344255"/>
            <a:ext cx="882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794657" y="1327462"/>
            <a:ext cx="8305800" cy="5528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08662" y="2937682"/>
            <a:ext cx="12954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Retesting </a:t>
            </a:r>
          </a:p>
        </p:txBody>
      </p:sp>
      <p:sp>
        <p:nvSpPr>
          <p:cNvPr id="22" name="Diamond 21"/>
          <p:cNvSpPr/>
          <p:nvPr/>
        </p:nvSpPr>
        <p:spPr>
          <a:xfrm>
            <a:off x="4537857" y="2507726"/>
            <a:ext cx="2819400" cy="1295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24848" y="2926826"/>
            <a:ext cx="9144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</a:p>
        </p:txBody>
      </p:sp>
      <p:sp>
        <p:nvSpPr>
          <p:cNvPr id="24" name="Oval 23"/>
          <p:cNvSpPr/>
          <p:nvPr/>
        </p:nvSpPr>
        <p:spPr>
          <a:xfrm>
            <a:off x="2079191" y="2071333"/>
            <a:ext cx="1050471" cy="41217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</a:p>
        </p:txBody>
      </p:sp>
      <p:sp>
        <p:nvSpPr>
          <p:cNvPr id="25" name="Oval 24"/>
          <p:cNvSpPr/>
          <p:nvPr/>
        </p:nvSpPr>
        <p:spPr>
          <a:xfrm>
            <a:off x="2109848" y="3712681"/>
            <a:ext cx="1503218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 number </a:t>
            </a:r>
          </a:p>
        </p:txBody>
      </p:sp>
      <p:sp>
        <p:nvSpPr>
          <p:cNvPr id="26" name="Oval 25"/>
          <p:cNvSpPr/>
          <p:nvPr/>
        </p:nvSpPr>
        <p:spPr>
          <a:xfrm>
            <a:off x="6745925" y="1866874"/>
            <a:ext cx="1368136" cy="5611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</a:p>
        </p:txBody>
      </p:sp>
      <p:sp>
        <p:nvSpPr>
          <p:cNvPr id="27" name="Oval 26"/>
          <p:cNvSpPr/>
          <p:nvPr/>
        </p:nvSpPr>
        <p:spPr>
          <a:xfrm>
            <a:off x="8870865" y="1792389"/>
            <a:ext cx="1662546" cy="98367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patients </a:t>
            </a:r>
          </a:p>
        </p:txBody>
      </p:sp>
      <p:sp>
        <p:nvSpPr>
          <p:cNvPr id="28" name="Oval 27"/>
          <p:cNvSpPr/>
          <p:nvPr/>
        </p:nvSpPr>
        <p:spPr>
          <a:xfrm>
            <a:off x="9866661" y="3003671"/>
            <a:ext cx="914400" cy="637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</a:p>
        </p:txBody>
      </p:sp>
      <p:sp>
        <p:nvSpPr>
          <p:cNvPr id="29" name="Diamond 28"/>
          <p:cNvSpPr/>
          <p:nvPr/>
        </p:nvSpPr>
        <p:spPr>
          <a:xfrm>
            <a:off x="7480528" y="3812283"/>
            <a:ext cx="2209800" cy="789709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</a:t>
            </a:r>
          </a:p>
        </p:txBody>
      </p:sp>
      <p:sp>
        <p:nvSpPr>
          <p:cNvPr id="30" name="Oval 29"/>
          <p:cNvSpPr/>
          <p:nvPr/>
        </p:nvSpPr>
        <p:spPr>
          <a:xfrm>
            <a:off x="4127171" y="5701823"/>
            <a:ext cx="1790699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Ambulance </a:t>
            </a:r>
          </a:p>
        </p:txBody>
      </p:sp>
      <p:sp>
        <p:nvSpPr>
          <p:cNvPr id="31" name="Oval 30"/>
          <p:cNvSpPr/>
          <p:nvPr/>
        </p:nvSpPr>
        <p:spPr>
          <a:xfrm>
            <a:off x="7067150" y="5704370"/>
            <a:ext cx="1551709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852468" y="4842216"/>
            <a:ext cx="1373333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</a:p>
        </p:txBody>
      </p:sp>
      <p:sp>
        <p:nvSpPr>
          <p:cNvPr id="33" name="Oval 32"/>
          <p:cNvSpPr/>
          <p:nvPr/>
        </p:nvSpPr>
        <p:spPr>
          <a:xfrm>
            <a:off x="3855799" y="1975929"/>
            <a:ext cx="1201882" cy="66155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</a:p>
        </p:txBody>
      </p:sp>
      <p:cxnSp>
        <p:nvCxnSpPr>
          <p:cNvPr id="34" name="Straight Connector 33"/>
          <p:cNvCxnSpPr>
            <a:stCxn id="21" idx="3"/>
            <a:endCxn id="22" idx="1"/>
          </p:cNvCxnSpPr>
          <p:nvPr/>
        </p:nvCxnSpPr>
        <p:spPr>
          <a:xfrm flipV="1">
            <a:off x="4304062" y="3155426"/>
            <a:ext cx="233795" cy="10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2" idx="3"/>
            <a:endCxn id="23" idx="1"/>
          </p:cNvCxnSpPr>
          <p:nvPr/>
        </p:nvCxnSpPr>
        <p:spPr>
          <a:xfrm>
            <a:off x="7357257" y="3155426"/>
            <a:ext cx="467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9" idx="0"/>
          </p:cNvCxnSpPr>
          <p:nvPr/>
        </p:nvCxnSpPr>
        <p:spPr>
          <a:xfrm flipH="1" flipV="1">
            <a:off x="8558302" y="3394883"/>
            <a:ext cx="27126" cy="41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</p:cNvCxnSpPr>
          <p:nvPr/>
        </p:nvCxnSpPr>
        <p:spPr>
          <a:xfrm flipV="1">
            <a:off x="7225801" y="4412725"/>
            <a:ext cx="836467" cy="7723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0" idx="7"/>
          </p:cNvCxnSpPr>
          <p:nvPr/>
        </p:nvCxnSpPr>
        <p:spPr>
          <a:xfrm flipH="1">
            <a:off x="5655628" y="5528016"/>
            <a:ext cx="883507" cy="307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2"/>
            <a:endCxn id="31" idx="1"/>
          </p:cNvCxnSpPr>
          <p:nvPr/>
        </p:nvCxnSpPr>
        <p:spPr>
          <a:xfrm>
            <a:off x="6539135" y="5528016"/>
            <a:ext cx="755258" cy="310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739248" y="3218099"/>
            <a:ext cx="1144870" cy="77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408515" y="2538364"/>
            <a:ext cx="604100" cy="405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0"/>
            <a:endCxn id="26" idx="4"/>
          </p:cNvCxnSpPr>
          <p:nvPr/>
        </p:nvCxnSpPr>
        <p:spPr>
          <a:xfrm flipH="1" flipV="1">
            <a:off x="7429993" y="2427983"/>
            <a:ext cx="852055" cy="4988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1" idx="0"/>
            <a:endCxn id="33" idx="4"/>
          </p:cNvCxnSpPr>
          <p:nvPr/>
        </p:nvCxnSpPr>
        <p:spPr>
          <a:xfrm flipV="1">
            <a:off x="3656362" y="2637484"/>
            <a:ext cx="800378" cy="300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1" idx="0"/>
            <a:endCxn id="24" idx="4"/>
          </p:cNvCxnSpPr>
          <p:nvPr/>
        </p:nvCxnSpPr>
        <p:spPr>
          <a:xfrm flipH="1" flipV="1">
            <a:off x="2604427" y="2483506"/>
            <a:ext cx="1051935" cy="45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1" idx="2"/>
            <a:endCxn id="25" idx="7"/>
          </p:cNvCxnSpPr>
          <p:nvPr/>
        </p:nvCxnSpPr>
        <p:spPr>
          <a:xfrm flipH="1">
            <a:off x="3392925" y="3394882"/>
            <a:ext cx="263437" cy="451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4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2516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9866" y="406706"/>
            <a:ext cx="60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6708" y="2497714"/>
            <a:ext cx="9323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new platform for online based ambulance booking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Ordering medicines and providing home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possibilities of income for ambulance owners.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access of fire service contact details.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391362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5468" y="366247"/>
            <a:ext cx="60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10155" y="2209502"/>
            <a:ext cx="932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66461" y="2702862"/>
            <a:ext cx="4204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2310" y="3743600"/>
            <a:ext cx="932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8616" y="4236960"/>
            <a:ext cx="4204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81869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6996" y="351672"/>
            <a:ext cx="404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6708" y="2497714"/>
            <a:ext cx="93237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accessible.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user friendly.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donation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Contacting directly with doctors.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908356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8786" y="374534"/>
            <a:ext cx="380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61662" y="3017376"/>
            <a:ext cx="9323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of ours is an ongoing prospect. We will try to make our website smoother and more user friendly.</a:t>
            </a:r>
          </a:p>
          <a:p>
            <a:endParaRPr lang="en-U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864423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8785" y="374534"/>
            <a:ext cx="3431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7179" y="1926727"/>
            <a:ext cx="932375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Elgarej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Mouhcine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Yassine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Karouani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Khalifa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Mansouri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Youssfi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Mohamed , “Toward a Distributed Strategy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for Emergency Ambulance Routing Problem” , ENSET University Hassan II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Mohammedia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Morocco,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02-03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Omkar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Udawant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Nikhil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Thombare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Devanand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Chauhan,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Akash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Hadke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 Smart Ambulance System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Dattatray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Waghole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JSCOE, PUNE, INDIA,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01-03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Huber Nieto-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Chaupis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“RASUS: Rapid Assistance System through Uber-inspired Software for localization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on-line of nurses and doctors ” , Universidad de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Ciencias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Humanidades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UCH, 5175 Los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Olivos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Lima39 Peru ,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02-04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what is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Uber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New scientist volume 232,Issue 3102, 3 December 2016,pp6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on 16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58495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272747" y="1891872"/>
            <a:ext cx="7429391" cy="246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web application which will be used to call ambulance, order medicine online, and other emergency helplines.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87" y="3260232"/>
            <a:ext cx="6673228" cy="3096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82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868987" y="1775836"/>
            <a:ext cx="7429391" cy="892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all learned things from other people and got motivated.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63372" y="3108960"/>
            <a:ext cx="53633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got motivation from UBER,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foodpanda.etc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Uber</a:t>
            </a:r>
            <a:endParaRPr 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commonly known as 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 American multinational ride-hailing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 offering services that include 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peer-to-peer ridesharing, ride service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hailing, food delivery , and a 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micromobility</a:t>
            </a: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system with electric bikes and scooters.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09" y="3489700"/>
            <a:ext cx="3970935" cy="2547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8793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176835" y="1803268"/>
            <a:ext cx="3919165" cy="16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Pathao</a:t>
            </a:r>
            <a:endParaRPr lang="en-US" sz="1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Pathao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first major ride-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shraring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 in Bangladesh to get enlistment certificate from the authorities.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Pathao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abengali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 meaning “Send”.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65570" y="3818383"/>
            <a:ext cx="5167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Foodpanda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Foodpanda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mobile food delivery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marketplace available in 13 countries.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mostly active in Asia Pacific, Bulgaria    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Romania. It is headquartered in Berlin,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Germany. The service allows users to select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local restaurants and place orders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its mobile applications as well as its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25613"/>
            <a:ext cx="2892552" cy="1807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13" y="3942192"/>
            <a:ext cx="3667125" cy="21478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6415" y="6356350"/>
            <a:ext cx="4114800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6200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2259962" y="2610790"/>
            <a:ext cx="10015165" cy="254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nearest ambulance as soon as possible.</a:t>
            </a: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medicine home delivery.</a:t>
            </a: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easy access of fire service’s contact.</a:t>
            </a: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it as much as user friendly.</a:t>
            </a:r>
          </a:p>
          <a:p>
            <a:endParaRPr 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48404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10248403" y="4560126"/>
            <a:ext cx="546265" cy="163879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/>
        </p:nvSpPr>
        <p:spPr>
          <a:xfrm>
            <a:off x="9233064" y="4477527"/>
            <a:ext cx="1223158" cy="1803991"/>
          </a:xfrm>
          <a:prstGeom prst="moon">
            <a:avLst>
              <a:gd name="adj" fmla="val 26481"/>
            </a:avLst>
          </a:prstGeom>
          <a:solidFill>
            <a:srgbClr val="C00000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9625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275" y="415636"/>
            <a:ext cx="425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550408" y="1746504"/>
            <a:ext cx="1800418" cy="6575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System</a:t>
            </a:r>
          </a:p>
        </p:txBody>
      </p:sp>
      <p:cxnSp>
        <p:nvCxnSpPr>
          <p:cNvPr id="7" name="Straight Arrow Connector 6"/>
          <p:cNvCxnSpPr>
            <a:stCxn id="2" idx="4"/>
          </p:cNvCxnSpPr>
          <p:nvPr/>
        </p:nvCxnSpPr>
        <p:spPr>
          <a:xfrm>
            <a:off x="6450617" y="2404084"/>
            <a:ext cx="475" cy="2659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927123" y="2655795"/>
            <a:ext cx="7252894" cy="1828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34428" y="2670048"/>
            <a:ext cx="0" cy="44805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49368" y="2661042"/>
            <a:ext cx="0" cy="44805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180017" y="2660904"/>
            <a:ext cx="0" cy="44805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93586" y="3108960"/>
            <a:ext cx="1281684" cy="512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user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58940" y="3621024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74685" y="3707698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74685" y="4099741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74685" y="4497118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74685" y="4896406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74685" y="5293420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Ambulance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74685" y="5690434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Medicine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74685" y="6087448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 Ambulance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08526" y="3082441"/>
            <a:ext cx="1281684" cy="523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General User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684347" y="3106252"/>
            <a:ext cx="970966" cy="4122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cxnSp>
        <p:nvCxnSpPr>
          <p:cNvPr id="34" name="Straight Arrow Connector 33"/>
          <p:cNvCxnSpPr>
            <a:endCxn id="22" idx="1"/>
          </p:cNvCxnSpPr>
          <p:nvPr/>
        </p:nvCxnSpPr>
        <p:spPr>
          <a:xfrm>
            <a:off x="2458940" y="3898198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458940" y="4290241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458939" y="4678280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58939" y="5086906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58938" y="5483920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58938" y="5880934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458937" y="6400800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10673" y="3606309"/>
            <a:ext cx="0" cy="194036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231890" y="3696618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26418" y="4107112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226418" y="4517606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26418" y="4936706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226418" y="5348186"/>
            <a:ext cx="12192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916146" y="3921764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916146" y="4277037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910673" y="4655932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910673" y="5077900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910673" y="5546484"/>
            <a:ext cx="31574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383346" y="3758716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Ambulance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383346" y="4041985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Ambulance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83346" y="4319411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Ambulance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383346" y="4627262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Ambulance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383346" y="4921271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Medicine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383346" y="5228725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Medicine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383346" y="5531836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Medicine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383346" y="5814418"/>
            <a:ext cx="1593342" cy="29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User</a:t>
            </a:r>
          </a:p>
        </p:txBody>
      </p:sp>
      <p:cxnSp>
        <p:nvCxnSpPr>
          <p:cNvPr id="64" name="Straight Arrow Connector 63"/>
          <p:cNvCxnSpPr>
            <a:stCxn id="30" idx="2"/>
            <a:endCxn id="56" idx="0"/>
          </p:cNvCxnSpPr>
          <p:nvPr/>
        </p:nvCxnSpPr>
        <p:spPr>
          <a:xfrm>
            <a:off x="10169830" y="3518507"/>
            <a:ext cx="10187" cy="24020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sp>
        <p:nvSpPr>
          <p:cNvPr id="6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181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878"/>
            <a:ext cx="12192000" cy="1425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5870" y="415636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4502" y="424994"/>
            <a:ext cx="564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-2227399" y="2761615"/>
            <a:ext cx="6858000" cy="13347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0489870" y="271474"/>
            <a:ext cx="1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Defense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06" y="6145614"/>
            <a:ext cx="3378831" cy="607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1" y="1681223"/>
            <a:ext cx="6430724" cy="5053214"/>
          </a:xfrm>
          <a:prstGeom prst="rect">
            <a:avLst/>
          </a:prstGeom>
        </p:spPr>
      </p:pic>
      <p:sp>
        <p:nvSpPr>
          <p:cNvPr id="6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2775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897</Words>
  <Application>Microsoft Office PowerPoint</Application>
  <PresentationFormat>Widescreen</PresentationFormat>
  <Paragraphs>275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Office Theme</vt:lpstr>
      <vt:lpstr>Bachao Every life is important for us</vt:lpstr>
      <vt:lpstr>Supervised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Bachao</dc:title>
  <dc:creator>Hades Lap</dc:creator>
  <cp:lastModifiedBy>Argento MadDox</cp:lastModifiedBy>
  <cp:revision>36</cp:revision>
  <dcterms:created xsi:type="dcterms:W3CDTF">2020-06-07T03:22:33Z</dcterms:created>
  <dcterms:modified xsi:type="dcterms:W3CDTF">2020-06-07T13:30:53Z</dcterms:modified>
</cp:coreProperties>
</file>